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sldIdLst>
    <p:sldId id="256" r:id="rId2"/>
    <p:sldId id="299" r:id="rId3"/>
    <p:sldId id="374" r:id="rId4"/>
    <p:sldId id="375" r:id="rId5"/>
    <p:sldId id="288" r:id="rId6"/>
    <p:sldId id="35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15" autoAdjust="0"/>
    <p:restoredTop sz="94624" autoAdjust="0"/>
  </p:normalViewPr>
  <p:slideViewPr>
    <p:cSldViewPr>
      <p:cViewPr>
        <p:scale>
          <a:sx n="90" d="100"/>
          <a:sy n="90" d="100"/>
        </p:scale>
        <p:origin x="-504" y="5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928670"/>
            <a:ext cx="8072462" cy="4429156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Результаты проверочных  работ по русскому языку  учащихся </a:t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6 классов за 1 четверть 2016-2017 учебного года </a:t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42"/>
            <a:ext cx="4328485" cy="63354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285728"/>
            <a:ext cx="749808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Всего учащихся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808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739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(91%)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«5»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- 97 (13%)        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(16,7%),      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«4»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- 298 (40%)     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(39,3%),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«3»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- 293 (40%)       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(34,5%),      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«2»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- 51   (7%)          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( 9,5%),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Успеваемость –   93%  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90,5%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Качество знаний – 53%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56%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Средняя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оценка  -3,6                                      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3,6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-142900"/>
            <a:ext cx="7498080" cy="1143000"/>
          </a:xfrm>
        </p:spPr>
        <p:txBody>
          <a:bodyPr/>
          <a:lstStyle/>
          <a:p>
            <a:r>
              <a:rPr lang="ru-RU" dirty="0" smtClean="0"/>
              <a:t>  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Таблица результатов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785795"/>
          <a:ext cx="7929618" cy="5551555"/>
        </p:xfrm>
        <a:graphic>
          <a:graphicData uri="http://schemas.openxmlformats.org/drawingml/2006/table">
            <a:tbl>
              <a:tblPr/>
              <a:tblGrid>
                <a:gridCol w="1857388"/>
                <a:gridCol w="1000132"/>
                <a:gridCol w="1000132"/>
                <a:gridCol w="571504"/>
                <a:gridCol w="714380"/>
                <a:gridCol w="571504"/>
                <a:gridCol w="515790"/>
                <a:gridCol w="539797"/>
                <a:gridCol w="540432"/>
                <a:gridCol w="618559"/>
              </a:tblGrid>
              <a:tr h="7143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Наименование ОУ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Количество учащихся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выполнявших 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Успеваемость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Качество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Ср. оценка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266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43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Гимназия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лицей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3,3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42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2,9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714356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Таблица результатов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42977" y="571481"/>
          <a:ext cx="7929617" cy="5786477"/>
        </p:xfrm>
        <a:graphic>
          <a:graphicData uri="http://schemas.openxmlformats.org/drawingml/2006/table">
            <a:tbl>
              <a:tblPr/>
              <a:tblGrid>
                <a:gridCol w="2071701"/>
                <a:gridCol w="857256"/>
                <a:gridCol w="1071570"/>
                <a:gridCol w="571504"/>
                <a:gridCol w="500066"/>
                <a:gridCol w="571504"/>
                <a:gridCol w="515790"/>
                <a:gridCol w="627218"/>
                <a:gridCol w="571504"/>
                <a:gridCol w="571504"/>
              </a:tblGrid>
              <a:tr h="5715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Наименование ОУ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Количество учащихся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выполнявших 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Успеваемость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Качество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Ср. оценка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Шугуровская СОШ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Зеленорощинская СОШ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Старокувакская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СОШ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Тимяшевская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СОШ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Старописьмянская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Подлесная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Ново-Сережкинская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Зай-Каратайская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Нижнечершилинская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Урмышлинская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Керлигачская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Сарабикуловская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Сугушлинская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    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Каркалинская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Старо -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Иштерякская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Куакбашская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Федотовская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Ивановская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-642966"/>
            <a:ext cx="8576530" cy="206060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785794"/>
            <a:ext cx="7498080" cy="5014914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1.Результаты  проверочной   работы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за 3 четверть по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русскому языку в 6  классах считать удовлетворительными, </a:t>
            </a:r>
          </a:p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показатели успеваемости </a:t>
            </a:r>
          </a:p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недостаточными.</a:t>
            </a: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428604"/>
            <a:ext cx="8001056" cy="550072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solidFill>
                  <a:srgbClr val="0070C0"/>
                </a:solidFill>
              </a:rPr>
              <a:t>. 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-  на заседаниях ШМО проанализировать результаты проверочных работ по русскому языку и  запланировать систему мер, направленных на улучшение и стабилизацию результатов учащихся  к концу 2016-2017 учебного года;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во внеурочное время, на дополнительных занятиях.</a:t>
            </a:r>
          </a:p>
          <a:p>
            <a:pPr marL="596646" indent="-514350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- с целью ликвидации пробелов в знаниях организовать работу с учащимися по индивидуальным планам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постоянно)</a:t>
            </a:r>
          </a:p>
          <a:p>
            <a:pPr marL="596646" indent="-514350"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lnDef>
      <a:spPr>
        <a:ln w="25400">
          <a:solidFill>
            <a:srgbClr val="0070C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4086</TotalTime>
  <Words>508</Words>
  <Application>Microsoft Office PowerPoint</Application>
  <PresentationFormat>Экран (4:3)</PresentationFormat>
  <Paragraphs>344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Солнцестояние</vt:lpstr>
      <vt:lpstr>                                     Результаты проверочных  работ по русскому языку  учащихся  6 классов за 1 четверть 2016-2017 учебного года   </vt:lpstr>
      <vt:lpstr>             </vt:lpstr>
      <vt:lpstr>              Таблица результатов</vt:lpstr>
      <vt:lpstr>                     Таблица результатов </vt:lpstr>
      <vt:lpstr>   Выводы:</vt:lpstr>
      <vt:lpstr>Слайд 6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Mac93</cp:lastModifiedBy>
  <cp:revision>565</cp:revision>
  <dcterms:created xsi:type="dcterms:W3CDTF">2012-12-17T07:09:56Z</dcterms:created>
  <dcterms:modified xsi:type="dcterms:W3CDTF">2017-04-20T18:28:46Z</dcterms:modified>
</cp:coreProperties>
</file>